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7" r:id="rId2"/>
    <p:sldId id="267" r:id="rId3"/>
    <p:sldId id="266" r:id="rId4"/>
    <p:sldId id="258" r:id="rId5"/>
    <p:sldId id="259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1BC"/>
    <a:srgbClr val="BC143C"/>
    <a:srgbClr val="A4DA44"/>
    <a:srgbClr val="FF66FF"/>
    <a:srgbClr val="CCFF66"/>
    <a:srgbClr val="99D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1D4F-46FE-4D24-841B-EB65FDD3D77B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2B84379-CEAE-4016-B7D2-0B445F894E0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1D4F-46FE-4D24-841B-EB65FDD3D77B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84379-CEAE-4016-B7D2-0B445F894E0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1D4F-46FE-4D24-841B-EB65FDD3D77B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84379-CEAE-4016-B7D2-0B445F894E0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1D4F-46FE-4D24-841B-EB65FDD3D77B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2B84379-CEAE-4016-B7D2-0B445F894E0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1D4F-46FE-4D24-841B-EB65FDD3D77B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84379-CEAE-4016-B7D2-0B445F894E0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1D4F-46FE-4D24-841B-EB65FDD3D77B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84379-CEAE-4016-B7D2-0B445F894E0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1D4F-46FE-4D24-841B-EB65FDD3D77B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2B84379-CEAE-4016-B7D2-0B445F894E0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1D4F-46FE-4D24-841B-EB65FDD3D77B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84379-CEAE-4016-B7D2-0B445F894E0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1D4F-46FE-4D24-841B-EB65FDD3D77B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84379-CEAE-4016-B7D2-0B445F894E0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1D4F-46FE-4D24-841B-EB65FDD3D77B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84379-CEAE-4016-B7D2-0B445F894E0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1D4F-46FE-4D24-841B-EB65FDD3D77B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84379-CEAE-4016-B7D2-0B445F894E0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33F1D4F-46FE-4D24-841B-EB65FDD3D77B}" type="datetimeFigureOut">
              <a:rPr lang="ru-RU" smtClean="0"/>
              <a:t>01.02.2016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2B84379-CEAE-4016-B7D2-0B445F894E0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hyperlink" Target="http://www.google.com.ua/imgres?imgurl=http://poradu.pp.ua/uploads/posts/2015-06/yak-dznatisya-rozmr-odyagu-tablicya-rozmrv-odyagu_975.jpeg&amp;imgrefurl=http://poradu.pp.ua/krasa-zdorovya/13868-yak-dznatisya-rozmr-odyagu-tablicya-rozmrv-odyagu.html&amp;h=332&amp;w=299&amp;tbnid=HlhQ6NwXqy44iM:&amp;docid=-A-GICI0zpaTjM&amp;ei=B6hUVufmNuOeygOO6aqoDg&amp;tbm=isch&amp;ved=0ahUKEwinhsqH1KnJAhVjj3IKHY60CuU4vAUQMwg3KDQwN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извлечение 10"/>
          <p:cNvSpPr/>
          <p:nvPr/>
        </p:nvSpPr>
        <p:spPr>
          <a:xfrm>
            <a:off x="535685" y="5589240"/>
            <a:ext cx="1080120" cy="100811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1331640" y="5013176"/>
            <a:ext cx="936104" cy="1152128"/>
          </a:xfrm>
          <a:prstGeom prst="diamond">
            <a:avLst/>
          </a:prstGeom>
          <a:ln>
            <a:solidFill>
              <a:schemeClr val="tx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/>
          <p:cNvSpPr/>
          <p:nvPr/>
        </p:nvSpPr>
        <p:spPr>
          <a:xfrm>
            <a:off x="2293431" y="5784467"/>
            <a:ext cx="1296144" cy="812885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231241" y="3861048"/>
            <a:ext cx="1008112" cy="144016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497" y="5472608"/>
            <a:ext cx="1775811" cy="1124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1377"/>
            <a:ext cx="3217435" cy="20220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Горизонтальный свиток 21"/>
          <p:cNvSpPr/>
          <p:nvPr/>
        </p:nvSpPr>
        <p:spPr>
          <a:xfrm>
            <a:off x="735297" y="1628800"/>
            <a:ext cx="7982126" cy="2727684"/>
          </a:xfrm>
          <a:prstGeom prst="horizontalScroll">
            <a:avLst/>
          </a:prstGeom>
          <a:solidFill>
            <a:srgbClr val="CC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 </a:t>
            </a:r>
            <a:r>
              <a:rPr lang="uk-UA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Презентацію підготувала група  </a:t>
            </a:r>
            <a:r>
              <a:rPr lang="en-US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“</a:t>
            </a:r>
            <a:r>
              <a:rPr lang="uk-UA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Модельєри-конструктори </a:t>
            </a:r>
            <a:r>
              <a:rPr lang="en-US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“</a:t>
            </a:r>
            <a:endParaRPr lang="uk-UA" b="1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algn="ctr"/>
            <a:r>
              <a:rPr lang="uk-UA" b="1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Зейкан</a:t>
            </a:r>
            <a:r>
              <a:rPr lang="uk-UA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Г.</a:t>
            </a:r>
          </a:p>
          <a:p>
            <a:pPr algn="ctr"/>
            <a:r>
              <a:rPr lang="uk-UA" b="1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Сенюк</a:t>
            </a:r>
            <a:r>
              <a:rPr lang="uk-UA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В.</a:t>
            </a:r>
          </a:p>
          <a:p>
            <a:pPr algn="ctr"/>
            <a:r>
              <a:rPr lang="uk-UA" b="1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Николайчук</a:t>
            </a:r>
            <a:r>
              <a:rPr lang="uk-UA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Б .</a:t>
            </a:r>
          </a:p>
          <a:p>
            <a:pPr algn="ctr"/>
            <a:r>
              <a:rPr lang="uk-UA" b="1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Мироняк</a:t>
            </a:r>
            <a:r>
              <a:rPr lang="uk-UA" b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Н .  </a:t>
            </a:r>
            <a:endParaRPr lang="ru-RU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24" name="Лента лицом вверх 23"/>
          <p:cNvSpPr/>
          <p:nvPr/>
        </p:nvSpPr>
        <p:spPr>
          <a:xfrm>
            <a:off x="535685" y="334957"/>
            <a:ext cx="8196546" cy="1030754"/>
          </a:xfrm>
          <a:prstGeom prst="ribbon2">
            <a:avLst/>
          </a:prstGeom>
          <a:solidFill>
            <a:srgbClr val="FCC1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Застосування геометричних фігур для моделювання  одягу людини </a:t>
            </a:r>
            <a:endParaRPr lang="ru-RU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C:\Users\User\Desktop\Новая папка\IMG_20151201_1001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65" y="3015268"/>
            <a:ext cx="3558213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1419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извлечение 10"/>
          <p:cNvSpPr/>
          <p:nvPr/>
        </p:nvSpPr>
        <p:spPr>
          <a:xfrm>
            <a:off x="535685" y="5589240"/>
            <a:ext cx="1080120" cy="100811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1331640" y="5013176"/>
            <a:ext cx="936104" cy="1152128"/>
          </a:xfrm>
          <a:prstGeom prst="diamond">
            <a:avLst/>
          </a:prstGeom>
          <a:ln>
            <a:solidFill>
              <a:schemeClr val="tx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/>
          <p:cNvSpPr/>
          <p:nvPr/>
        </p:nvSpPr>
        <p:spPr>
          <a:xfrm>
            <a:off x="2293431" y="5784467"/>
            <a:ext cx="1296144" cy="812885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231241" y="3861048"/>
            <a:ext cx="1008112" cy="144016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497" y="5472608"/>
            <a:ext cx="1775811" cy="1124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1377"/>
            <a:ext cx="3217435" cy="20220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618" y="476672"/>
            <a:ext cx="8301199" cy="100811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b="1" i="1" dirty="0">
                <a:solidFill>
                  <a:srgbClr val="FFFF00"/>
                </a:solidFill>
              </a:rPr>
              <a:t>Для чого людям одяг?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с двумя скругленными соседними углами 2"/>
          <p:cNvSpPr/>
          <p:nvPr/>
        </p:nvSpPr>
        <p:spPr>
          <a:xfrm>
            <a:off x="1037883" y="1628800"/>
            <a:ext cx="7240671" cy="2466513"/>
          </a:xfrm>
          <a:prstGeom prst="round2Same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dirty="0" smtClean="0"/>
              <a:t>Людям одяг потрібний  для того , щоб не захворіти , щоб почувати себе </a:t>
            </a:r>
            <a:r>
              <a:rPr lang="uk-UA" sz="3200" dirty="0" err="1" smtClean="0"/>
              <a:t>комфортно</a:t>
            </a:r>
            <a:r>
              <a:rPr lang="uk-UA" sz="3200" dirty="0" smtClean="0"/>
              <a:t>  і зручно . </a:t>
            </a:r>
            <a:endParaRPr lang="ru-RU" sz="3200" dirty="0"/>
          </a:p>
        </p:txBody>
      </p:sp>
      <p:pic>
        <p:nvPicPr>
          <p:cNvPr id="14" name="Рисунок 13" descr="Картинки по запросу побудова викройок одягу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607" y="3895596"/>
            <a:ext cx="1585332" cy="16773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88430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извлечение 10"/>
          <p:cNvSpPr/>
          <p:nvPr/>
        </p:nvSpPr>
        <p:spPr>
          <a:xfrm>
            <a:off x="535685" y="5589240"/>
            <a:ext cx="1080120" cy="100811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1331640" y="5013176"/>
            <a:ext cx="936104" cy="1152128"/>
          </a:xfrm>
          <a:prstGeom prst="diamond">
            <a:avLst/>
          </a:prstGeom>
          <a:ln>
            <a:solidFill>
              <a:schemeClr val="tx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/>
          <p:cNvSpPr/>
          <p:nvPr/>
        </p:nvSpPr>
        <p:spPr>
          <a:xfrm>
            <a:off x="2293431" y="5784467"/>
            <a:ext cx="1296144" cy="812885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231241" y="3861048"/>
            <a:ext cx="1008112" cy="144016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497" y="5472608"/>
            <a:ext cx="1775811" cy="1124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1377"/>
            <a:ext cx="3217435" cy="20220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2" name="Горизонтальный свиток 21"/>
              <p:cNvSpPr/>
              <p:nvPr/>
            </p:nvSpPr>
            <p:spPr>
              <a:xfrm>
                <a:off x="795086" y="3629"/>
                <a:ext cx="8089336" cy="7776864"/>
              </a:xfrm>
              <a:prstGeom prst="horizontalScroll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uk-UA" dirty="0" smtClean="0">
                    <a:solidFill>
                      <a:schemeClr val="tx1"/>
                    </a:solidFill>
                  </a:rPr>
                  <a:t>Роздруковуємо фігури побудовані групою конструкторів</a:t>
                </a:r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uk-UA" dirty="0" smtClean="0">
                    <a:solidFill>
                      <a:schemeClr val="tx1"/>
                    </a:solidFill>
                  </a:rPr>
                  <a:t> Згинаємо папір удвоє , вирізаємо 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¼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 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кільця утвореного  колами 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r=5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 см і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r =15 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см , вирізаємо по лінії .</a:t>
                </a:r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uk-UA" dirty="0" smtClean="0">
                    <a:solidFill>
                      <a:schemeClr val="tx1"/>
                    </a:solidFill>
                  </a:rPr>
                  <a:t>Вирізаємо трапецію з основами 9 і 12 см ,а висота 12 см .На відстані 4 см від верхньої основи проводимо лінію 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 паралельну двом 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основам 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.</a:t>
                </a:r>
                <a:endParaRPr lang="en-US" dirty="0" smtClean="0">
                  <a:solidFill>
                    <a:schemeClr val="tx1"/>
                  </a:solidFill>
                </a:endParaRPr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uk-UA" dirty="0">
                    <a:solidFill>
                      <a:schemeClr val="tx1"/>
                    </a:solidFill>
                  </a:rPr>
                  <a:t>Вирізаємо 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2 прямокутних трапеції </a:t>
                </a:r>
                <a:r>
                  <a:rPr lang="uk-UA" dirty="0">
                    <a:solidFill>
                      <a:schemeClr val="tx1"/>
                    </a:solidFill>
                  </a:rPr>
                  <a:t>з основами 7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і 10 см </a:t>
                </a:r>
                <a:r>
                  <a:rPr lang="uk-UA" dirty="0">
                    <a:solidFill>
                      <a:schemeClr val="tx1"/>
                    </a:solidFill>
                  </a:rPr>
                  <a:t>,а висота 12 см .</a:t>
                </a:r>
                <a:endParaRPr lang="uk-UA" dirty="0" smtClean="0">
                  <a:solidFill>
                    <a:schemeClr val="tx1"/>
                  </a:solidFill>
                </a:endParaRPr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uk-UA" dirty="0" smtClean="0">
                    <a:solidFill>
                      <a:schemeClr val="tx1"/>
                    </a:solidFill>
                  </a:rPr>
                  <a:t>Вирізаємо параболу 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dirty="0" smtClean="0"/>
                  <a:t> 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,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 y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  <m:sSup>
                      <m:sSupPr>
                        <m:ctrlPr>
                          <a:rPr lang="ru-RU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a:rPr lang="uk-UA" b="0" i="0" smtClean="0">
                        <a:solidFill>
                          <a:schemeClr val="tx1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ru-RU" dirty="0"/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uk-UA" dirty="0" smtClean="0">
                    <a:solidFill>
                      <a:schemeClr val="tx1"/>
                    </a:solidFill>
                  </a:rPr>
                  <a:t>Вирізаємо коло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d=3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 см .</a:t>
                </a:r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uk-UA" dirty="0" smtClean="0">
                    <a:solidFill>
                      <a:schemeClr val="tx1"/>
                    </a:solidFill>
                  </a:rPr>
                  <a:t>Вирізаємо рівнобедрений трикутник  з основою 8 см і висотою 2 см .</a:t>
                </a:r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uk-UA" dirty="0" smtClean="0">
                    <a:solidFill>
                      <a:schemeClr val="tx1"/>
                    </a:solidFill>
                  </a:rPr>
                  <a:t>Вирізаємо прямокутний трикутник з ребрами 5 см і 1,5 см .</a:t>
                </a:r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uk-UA" dirty="0" smtClean="0">
                    <a:solidFill>
                      <a:schemeClr val="tx1"/>
                    </a:solidFill>
                  </a:rPr>
                  <a:t>Вирізаємо паралелограм  , менша висота якого 1 см і основа 4 см , відстань між  меншими висотами 2 см .</a:t>
                </a:r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uk-UA" dirty="0" smtClean="0">
                    <a:solidFill>
                      <a:schemeClr val="tx1"/>
                    </a:solidFill>
                  </a:rPr>
                  <a:t>Вирізаємо коло діаметр якого 0,5 см .</a:t>
                </a:r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uk-UA" dirty="0" smtClean="0">
                    <a:solidFill>
                      <a:schemeClr val="tx1"/>
                    </a:solidFill>
                  </a:rPr>
                  <a:t>Вирізаємо 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 2 прямокутники 9см </a:t>
                </a:r>
                <a:r>
                  <a:rPr lang="en-US" dirty="0">
                    <a:solidFill>
                      <a:schemeClr val="tx1"/>
                    </a:solidFill>
                  </a:rPr>
                  <a:t>x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 </a:t>
                </a:r>
                <a:r>
                  <a:rPr lang="uk-UA" dirty="0" smtClean="0">
                    <a:solidFill>
                      <a:schemeClr val="tx1"/>
                    </a:solidFill>
                  </a:rPr>
                  <a:t>8 см .На відстані 3 см по довжині проводимо лінію паралельну основі .</a:t>
                </a:r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uk-UA" dirty="0" smtClean="0">
                    <a:solidFill>
                      <a:schemeClr val="tx1"/>
                    </a:solidFill>
                  </a:rPr>
                  <a:t>Вирізаємо три квадрати сторони якого по 2 см .</a:t>
                </a:r>
                <a:endParaRPr lang="ru-RU" dirty="0">
                  <a:solidFill>
                    <a:schemeClr val="tx1"/>
                  </a:solidFill>
                </a:endParaRPr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endParaRPr lang="uk-UA" dirty="0" smtClean="0">
                  <a:solidFill>
                    <a:schemeClr val="tx1"/>
                  </a:solidFill>
                </a:endParaRPr>
              </a:p>
              <a:p>
                <a:pPr marL="285750" indent="-285750">
                  <a:buFont typeface="Wingdings" panose="05000000000000000000" pitchFamily="2" charset="2"/>
                  <a:buChar char="q"/>
                </a:pPr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2" name="Горизонтальный свито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086" y="3629"/>
                <a:ext cx="8089336" cy="7776864"/>
              </a:xfrm>
              <a:prstGeom prst="horizontalScroll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Лента лицом вверх 23"/>
          <p:cNvSpPr/>
          <p:nvPr/>
        </p:nvSpPr>
        <p:spPr>
          <a:xfrm>
            <a:off x="208957" y="-71160"/>
            <a:ext cx="8196546" cy="1030754"/>
          </a:xfrm>
          <a:prstGeom prst="ribbon2">
            <a:avLst/>
          </a:prstGeom>
          <a:solidFill>
            <a:srgbClr val="FCC1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План роботи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22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извлечение 10"/>
          <p:cNvSpPr/>
          <p:nvPr/>
        </p:nvSpPr>
        <p:spPr>
          <a:xfrm>
            <a:off x="535685" y="5589240"/>
            <a:ext cx="1080120" cy="100811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1331640" y="5013176"/>
            <a:ext cx="936104" cy="1152128"/>
          </a:xfrm>
          <a:prstGeom prst="diamond">
            <a:avLst/>
          </a:prstGeom>
          <a:ln>
            <a:solidFill>
              <a:schemeClr val="tx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/>
          <p:cNvSpPr/>
          <p:nvPr/>
        </p:nvSpPr>
        <p:spPr>
          <a:xfrm>
            <a:off x="2293431" y="5784467"/>
            <a:ext cx="1296144" cy="812885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231241" y="3861048"/>
            <a:ext cx="1008112" cy="144016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497" y="5472608"/>
            <a:ext cx="1775811" cy="1124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1377"/>
            <a:ext cx="3217435" cy="20220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 descr="C:\Users\User\Desktop\Новая папка\IMG_20151125_1057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741"/>
            <a:ext cx="3643359" cy="23662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C:\Users\User\Desktop\Новая папка\IMG_20151125_1058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69" y="2462973"/>
            <a:ext cx="2957593" cy="230425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лок-схема: данные 3"/>
          <p:cNvSpPr/>
          <p:nvPr/>
        </p:nvSpPr>
        <p:spPr>
          <a:xfrm>
            <a:off x="3275856" y="476672"/>
            <a:ext cx="5868144" cy="3672408"/>
          </a:xfrm>
          <a:prstGeom prst="flowChartInputOutput">
            <a:avLst/>
          </a:prstGeom>
          <a:solidFill>
            <a:srgbClr val="CC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tx1"/>
                </a:solidFill>
              </a:rPr>
              <a:t>За знятими мірками розробляємо розміри геометричних  фігур.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Розміри фігур і реальні розміри відносяться , як 1 :5.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22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извлечение 10"/>
          <p:cNvSpPr/>
          <p:nvPr/>
        </p:nvSpPr>
        <p:spPr>
          <a:xfrm>
            <a:off x="535685" y="5589240"/>
            <a:ext cx="1080120" cy="100811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1331640" y="5013176"/>
            <a:ext cx="936104" cy="1152128"/>
          </a:xfrm>
          <a:prstGeom prst="diamond">
            <a:avLst/>
          </a:prstGeom>
          <a:ln>
            <a:solidFill>
              <a:schemeClr val="tx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/>
          <p:cNvSpPr/>
          <p:nvPr/>
        </p:nvSpPr>
        <p:spPr>
          <a:xfrm>
            <a:off x="2293431" y="5784467"/>
            <a:ext cx="1296144" cy="812885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231241" y="3861048"/>
            <a:ext cx="1008112" cy="144016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497" y="5472608"/>
            <a:ext cx="1775811" cy="1124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1377"/>
            <a:ext cx="3217435" cy="20220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ser\Desktop\Новая папка\IMG_20151125_1106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6211"/>
            <a:ext cx="3600400" cy="29290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Блок-схема: альтернативный процесс 1"/>
          <p:cNvSpPr/>
          <p:nvPr/>
        </p:nvSpPr>
        <p:spPr>
          <a:xfrm>
            <a:off x="735297" y="1124744"/>
            <a:ext cx="4188715" cy="3844968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/>
              <a:t>Спідничка –кругове кільце .</a:t>
            </a:r>
          </a:p>
          <a:p>
            <a:r>
              <a:rPr lang="uk-UA" dirty="0" smtClean="0"/>
              <a:t>Рукав – прямокутник .</a:t>
            </a:r>
          </a:p>
          <a:p>
            <a:r>
              <a:rPr lang="uk-UA" dirty="0" smtClean="0"/>
              <a:t>Кишені –паралелограми .</a:t>
            </a:r>
          </a:p>
          <a:p>
            <a:r>
              <a:rPr lang="uk-UA" dirty="0" smtClean="0"/>
              <a:t>Передня частина - прямокутна трапеція .</a:t>
            </a:r>
          </a:p>
          <a:p>
            <a:r>
              <a:rPr lang="uk-UA" dirty="0" smtClean="0"/>
              <a:t>Спинка – рівнобедрена трапеція .</a:t>
            </a:r>
          </a:p>
          <a:p>
            <a:r>
              <a:rPr lang="uk-UA" dirty="0" smtClean="0"/>
              <a:t>Комір- прямокутний трикутник .</a:t>
            </a:r>
          </a:p>
          <a:p>
            <a:r>
              <a:rPr lang="uk-UA" dirty="0" smtClean="0"/>
              <a:t>Оздоблення рукава – рівнобедрений трикутник .</a:t>
            </a:r>
          </a:p>
          <a:p>
            <a:r>
              <a:rPr lang="uk-UA" dirty="0" smtClean="0"/>
              <a:t>Оздоблення спіднички – квадрати .</a:t>
            </a:r>
          </a:p>
          <a:p>
            <a:r>
              <a:rPr lang="uk-UA" dirty="0" err="1" smtClean="0"/>
              <a:t>Гудзики</a:t>
            </a:r>
            <a:r>
              <a:rPr lang="uk-UA" dirty="0" smtClean="0"/>
              <a:t> – кола .</a:t>
            </a:r>
          </a:p>
          <a:p>
            <a:r>
              <a:rPr lang="uk-UA" dirty="0" smtClean="0"/>
              <a:t>Виріз пройми – параболи .</a:t>
            </a:r>
          </a:p>
          <a:p>
            <a:endParaRPr lang="ru-RU" dirty="0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231241" y="198239"/>
            <a:ext cx="4507161" cy="63847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Відповідність частин жіночого костюма до геометричних фігур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22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извлечение 10"/>
          <p:cNvSpPr/>
          <p:nvPr/>
        </p:nvSpPr>
        <p:spPr>
          <a:xfrm>
            <a:off x="535685" y="5589240"/>
            <a:ext cx="1080120" cy="100811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1331640" y="5013176"/>
            <a:ext cx="936104" cy="1152128"/>
          </a:xfrm>
          <a:prstGeom prst="diamond">
            <a:avLst/>
          </a:prstGeom>
          <a:ln>
            <a:solidFill>
              <a:schemeClr val="tx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/>
          <p:cNvSpPr/>
          <p:nvPr/>
        </p:nvSpPr>
        <p:spPr>
          <a:xfrm>
            <a:off x="2293431" y="5784467"/>
            <a:ext cx="1296144" cy="812885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231241" y="3861048"/>
            <a:ext cx="1008112" cy="144016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497" y="5472608"/>
            <a:ext cx="1775811" cy="1124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1377"/>
            <a:ext cx="3217435" cy="20220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User\Desktop\Новая папка\IMG_20151125_133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04" y="260648"/>
            <a:ext cx="2211498" cy="32849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Новая папка\IMG_20151125_1330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03" y="0"/>
            <a:ext cx="2693380" cy="324146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одним скругленным углом 1"/>
          <p:cNvSpPr/>
          <p:nvPr/>
        </p:nvSpPr>
        <p:spPr>
          <a:xfrm>
            <a:off x="2941503" y="0"/>
            <a:ext cx="3070657" cy="1058416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Створення макету жіночого костюма </a:t>
            </a:r>
            <a:endParaRPr lang="ru-RU" dirty="0"/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797487" y="1417324"/>
            <a:ext cx="3214673" cy="3595851"/>
          </a:xfrm>
          <a:prstGeom prst="round2DiagRect">
            <a:avLst/>
          </a:prstGeom>
          <a:solidFill>
            <a:srgbClr val="A4DA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tx1"/>
                </a:solidFill>
              </a:rPr>
              <a:t>На білому папері будуємо кругове  кільце, дві прямокутні трапеції , рівнобедрена трапеція , два прямокутники . 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На червоному будуємо  два  трикутники  рівнобедрені , два трикутники прямокутні ,два паралелограми ,три кола малого розміру , три квадрати 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22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извлечение 10"/>
          <p:cNvSpPr/>
          <p:nvPr/>
        </p:nvSpPr>
        <p:spPr>
          <a:xfrm>
            <a:off x="535685" y="5589240"/>
            <a:ext cx="1080120" cy="100811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1331640" y="5013176"/>
            <a:ext cx="936104" cy="1152128"/>
          </a:xfrm>
          <a:prstGeom prst="diamond">
            <a:avLst/>
          </a:prstGeom>
          <a:ln>
            <a:solidFill>
              <a:schemeClr val="tx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/>
          <p:cNvSpPr/>
          <p:nvPr/>
        </p:nvSpPr>
        <p:spPr>
          <a:xfrm>
            <a:off x="2293431" y="5784467"/>
            <a:ext cx="1296144" cy="812885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231241" y="3861048"/>
            <a:ext cx="1008112" cy="144016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497" y="5472608"/>
            <a:ext cx="1775811" cy="1124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1377"/>
            <a:ext cx="3217435" cy="20220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User\Desktop\Новая папка\IMG_20151201_0952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3" y="188640"/>
            <a:ext cx="4464497" cy="30040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Скругленный прямоугольник 1"/>
          <p:cNvSpPr/>
          <p:nvPr/>
        </p:nvSpPr>
        <p:spPr>
          <a:xfrm>
            <a:off x="133368" y="188640"/>
            <a:ext cx="4268751" cy="936104"/>
          </a:xfrm>
          <a:prstGeom prst="roundRect">
            <a:avLst/>
          </a:prstGeom>
          <a:solidFill>
            <a:srgbClr val="BC143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Розкрій  жіночого костюма </a:t>
            </a:r>
            <a:endParaRPr lang="ru-RU" dirty="0"/>
          </a:p>
        </p:txBody>
      </p:sp>
      <p:sp>
        <p:nvSpPr>
          <p:cNvPr id="3" name="Прямоугольник с одним скругленным углом 2"/>
          <p:cNvSpPr/>
          <p:nvPr/>
        </p:nvSpPr>
        <p:spPr>
          <a:xfrm>
            <a:off x="281671" y="1268760"/>
            <a:ext cx="4120448" cy="295232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/>
              <a:t>Збільшуємо розміри геометричних фігур у 5 разів  і відкладаємо їх на тканині .За  аналогією  макета зшиваємо частини жіночого костюма . </a:t>
            </a:r>
            <a:endParaRPr lang="ru-RU" dirty="0"/>
          </a:p>
        </p:txBody>
      </p:sp>
      <p:pic>
        <p:nvPicPr>
          <p:cNvPr id="14" name="Picture 2" descr="C:\Users\User\Desktop\Новая папка\IMG_20151201_0954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22428"/>
            <a:ext cx="3035278" cy="19004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6" name="Picture 2" descr="C:\Users\User\Desktop\Новая папка\IMG_20151201_09523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3186157"/>
            <a:ext cx="3430697" cy="2573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22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извлечение 10"/>
          <p:cNvSpPr/>
          <p:nvPr/>
        </p:nvSpPr>
        <p:spPr>
          <a:xfrm>
            <a:off x="535685" y="5589240"/>
            <a:ext cx="1080120" cy="100811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1331640" y="5013176"/>
            <a:ext cx="936104" cy="1152128"/>
          </a:xfrm>
          <a:prstGeom prst="diamond">
            <a:avLst/>
          </a:prstGeom>
          <a:ln>
            <a:solidFill>
              <a:schemeClr val="tx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/>
          <p:cNvSpPr/>
          <p:nvPr/>
        </p:nvSpPr>
        <p:spPr>
          <a:xfrm>
            <a:off x="2293431" y="5784467"/>
            <a:ext cx="1296144" cy="812885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231241" y="3861048"/>
            <a:ext cx="1008112" cy="144016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497" y="5472608"/>
            <a:ext cx="1775811" cy="1124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1377"/>
            <a:ext cx="3217435" cy="20220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31940" y="407190"/>
            <a:ext cx="4248472" cy="864096"/>
          </a:xfrm>
          <a:prstGeom prst="rect">
            <a:avLst/>
          </a:prstGeom>
          <a:solidFill>
            <a:srgbClr val="FCC1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Демонстрація готового виробу </a:t>
            </a:r>
            <a:endParaRPr lang="ru-RU" dirty="0"/>
          </a:p>
        </p:txBody>
      </p:sp>
      <p:pic>
        <p:nvPicPr>
          <p:cNvPr id="3" name="Picture 2" descr="C:\Users\User\Desktop\фото\IMG_20151202_0957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508787"/>
            <a:ext cx="2628292" cy="350438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фото\IMG_20151202_1005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12" y="692696"/>
            <a:ext cx="2651786" cy="19888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028" name="Picture 4" descr="C:\Users\User\Desktop\фото\IMG_20151202_1006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171658"/>
            <a:ext cx="2904860" cy="217864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5122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извлечение 10"/>
          <p:cNvSpPr/>
          <p:nvPr/>
        </p:nvSpPr>
        <p:spPr>
          <a:xfrm>
            <a:off x="535685" y="5589240"/>
            <a:ext cx="1080120" cy="100811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1331640" y="5013176"/>
            <a:ext cx="936104" cy="1152128"/>
          </a:xfrm>
          <a:prstGeom prst="diamond">
            <a:avLst/>
          </a:prstGeom>
          <a:ln>
            <a:solidFill>
              <a:schemeClr val="tx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/>
          <p:cNvSpPr/>
          <p:nvPr/>
        </p:nvSpPr>
        <p:spPr>
          <a:xfrm>
            <a:off x="2293431" y="5784467"/>
            <a:ext cx="1296144" cy="812885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231241" y="3861048"/>
            <a:ext cx="1008112" cy="144016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497" y="5472608"/>
            <a:ext cx="1775811" cy="1124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1377"/>
            <a:ext cx="3217435" cy="20220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ертикальный свиток 1"/>
          <p:cNvSpPr/>
          <p:nvPr/>
        </p:nvSpPr>
        <p:spPr>
          <a:xfrm>
            <a:off x="971600" y="65940"/>
            <a:ext cx="7416824" cy="4320480"/>
          </a:xfrm>
          <a:prstGeom prst="verticalScroll">
            <a:avLst/>
          </a:prstGeom>
          <a:solidFill>
            <a:srgbClr val="FCC1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tx1"/>
                </a:solidFill>
              </a:rPr>
              <a:t>Дякуємо за увагу !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22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200</TotalTime>
  <Words>373</Words>
  <Application>Microsoft Office PowerPoint</Application>
  <PresentationFormat>Экран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</cp:revision>
  <dcterms:created xsi:type="dcterms:W3CDTF">2015-12-01T08:28:44Z</dcterms:created>
  <dcterms:modified xsi:type="dcterms:W3CDTF">2016-02-01T17:39:25Z</dcterms:modified>
</cp:coreProperties>
</file>